
<file path=[Content_Types].xml><?xml version="1.0" encoding="utf-8"?>
<Types xmlns="http://schemas.openxmlformats.org/package/2006/content-types">
  <Default Extension="aac" ContentType="audio/aac"/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3"/>
  </p:notesMasterIdLst>
  <p:sldIdLst>
    <p:sldId id="259" r:id="rId2"/>
    <p:sldId id="261" r:id="rId3"/>
    <p:sldId id="260" r:id="rId4"/>
    <p:sldId id="262" r:id="rId5"/>
    <p:sldId id="263" r:id="rId6"/>
    <p:sldId id="264" r:id="rId7"/>
    <p:sldId id="265" r:id="rId8"/>
    <p:sldId id="266" r:id="rId9"/>
    <p:sldId id="270" r:id="rId10"/>
    <p:sldId id="271" r:id="rId11"/>
    <p:sldId id="268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-Regular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345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243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479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627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317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455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192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785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534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235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aac"/><Relationship Id="rId1" Type="http://schemas.microsoft.com/office/2007/relationships/media" Target="../media/media1.aac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30CB83-EE88-4FE9-9F15-C5D7ED358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9" y="121445"/>
            <a:ext cx="928686" cy="928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F2CF89-E2F0-40A6-BFE4-7F0B1D0CF49A}"/>
              </a:ext>
            </a:extLst>
          </p:cNvPr>
          <p:cNvSpPr txBox="1"/>
          <p:nvPr/>
        </p:nvSpPr>
        <p:spPr>
          <a:xfrm>
            <a:off x="742950" y="1871662"/>
            <a:ext cx="55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B9DA106 DATA VISUALIZATION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6E898D-7BB9-473B-B3B0-9DCF1370AC24}"/>
              </a:ext>
            </a:extLst>
          </p:cNvPr>
          <p:cNvSpPr txBox="1"/>
          <p:nvPr/>
        </p:nvSpPr>
        <p:spPr>
          <a:xfrm>
            <a:off x="742950" y="2271772"/>
            <a:ext cx="6915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PRACTICAL ASSIGNMENT – TABLEAU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2E9C6-D037-47E8-99F6-5E13D5CE9688}"/>
              </a:ext>
            </a:extLst>
          </p:cNvPr>
          <p:cNvSpPr txBox="1"/>
          <p:nvPr/>
        </p:nvSpPr>
        <p:spPr>
          <a:xfrm>
            <a:off x="407193" y="162023"/>
            <a:ext cx="740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8. DASHBOARD</a:t>
            </a:r>
          </a:p>
        </p:txBody>
      </p:sp>
      <p:pic>
        <p:nvPicPr>
          <p:cNvPr id="5" name="slide5" descr="Dashboard">
            <a:extLst>
              <a:ext uri="{FF2B5EF4-FFF2-40B4-BE49-F238E27FC236}">
                <a16:creationId xmlns:a16="http://schemas.microsoft.com/office/drawing/2014/main" id="{5B649692-E497-471A-B6AA-C6274383F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86" y="527009"/>
            <a:ext cx="8291525" cy="4258351"/>
          </a:xfrm>
          <a:prstGeom prst="rect">
            <a:avLst/>
          </a:prstGeom>
        </p:spPr>
      </p:pic>
      <p:pic>
        <p:nvPicPr>
          <p:cNvPr id="2" name="dashboard">
            <a:hlinkClick r:id="" action="ppaction://media"/>
            <a:extLst>
              <a:ext uri="{FF2B5EF4-FFF2-40B4-BE49-F238E27FC236}">
                <a16:creationId xmlns:a16="http://schemas.microsoft.com/office/drawing/2014/main" id="{33F30F24-794A-A7D4-6AFD-A98C0A72F5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49303" y="533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4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6A5A37-FA5F-8065-E588-22FD4C0D1AA6}"/>
              </a:ext>
            </a:extLst>
          </p:cNvPr>
          <p:cNvSpPr/>
          <p:nvPr/>
        </p:nvSpPr>
        <p:spPr>
          <a:xfrm>
            <a:off x="2960023" y="2110085"/>
            <a:ext cx="32239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462401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94BFEA-4832-44C9-BD66-3DAE9A8B973A}"/>
              </a:ext>
            </a:extLst>
          </p:cNvPr>
          <p:cNvSpPr txBox="1"/>
          <p:nvPr/>
        </p:nvSpPr>
        <p:spPr>
          <a:xfrm>
            <a:off x="1514475" y="1993107"/>
            <a:ext cx="5893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VISUALIZATION BY TABLEAU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EA6E7-7FB1-4F7C-9AEA-281FFECE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245" y="2223939"/>
            <a:ext cx="301364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10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D530B-CFCF-41F0-A0A1-8D406B749548}"/>
              </a:ext>
            </a:extLst>
          </p:cNvPr>
          <p:cNvSpPr txBox="1"/>
          <p:nvPr/>
        </p:nvSpPr>
        <p:spPr>
          <a:xfrm>
            <a:off x="571501" y="168851"/>
            <a:ext cx="5600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1. STORE COUNT AND TOTAL SALES BY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474B6D-C121-4512-88A7-594516073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576050"/>
            <a:ext cx="7958138" cy="424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83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A464B-5AE7-4A76-88CE-CA7254B7ADAA}"/>
              </a:ext>
            </a:extLst>
          </p:cNvPr>
          <p:cNvSpPr txBox="1"/>
          <p:nvPr/>
        </p:nvSpPr>
        <p:spPr>
          <a:xfrm>
            <a:off x="730288" y="166265"/>
            <a:ext cx="6634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2. STORE COUNT AND TOTAL SALES BY 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40389-BEDF-4FA3-A140-A939934B6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87" y="506063"/>
            <a:ext cx="8281379" cy="437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94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0D0EE-4927-4992-A64D-7303485BF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82" y="622328"/>
            <a:ext cx="7796970" cy="4135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921DEC-510F-40F8-B0E2-96ED231E6478}"/>
              </a:ext>
            </a:extLst>
          </p:cNvPr>
          <p:cNvSpPr txBox="1"/>
          <p:nvPr/>
        </p:nvSpPr>
        <p:spPr>
          <a:xfrm>
            <a:off x="878682" y="150019"/>
            <a:ext cx="469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3. OVERALL TOTAL QUARTERLY SALES</a:t>
            </a:r>
          </a:p>
        </p:txBody>
      </p:sp>
    </p:spTree>
    <p:extLst>
      <p:ext uri="{BB962C8B-B14F-4D97-AF65-F5344CB8AC3E}">
        <p14:creationId xmlns:p14="http://schemas.microsoft.com/office/powerpoint/2010/main" val="3215229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AD9C0-0694-4929-B407-0AB55E973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" y="697286"/>
            <a:ext cx="7743981" cy="4124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B22646-FE08-428A-A3A8-EBA956A57470}"/>
              </a:ext>
            </a:extLst>
          </p:cNvPr>
          <p:cNvSpPr txBox="1"/>
          <p:nvPr/>
        </p:nvSpPr>
        <p:spPr>
          <a:xfrm>
            <a:off x="964406" y="169167"/>
            <a:ext cx="770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4. TOTAL SALES AND AVERAGE TRANSACTION VALUE BY STORE</a:t>
            </a:r>
          </a:p>
        </p:txBody>
      </p:sp>
    </p:spTree>
    <p:extLst>
      <p:ext uri="{BB962C8B-B14F-4D97-AF65-F5344CB8AC3E}">
        <p14:creationId xmlns:p14="http://schemas.microsoft.com/office/powerpoint/2010/main" val="3556655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F8F2B-DCA2-4B0B-8CC5-C596CF93B0CF}"/>
              </a:ext>
            </a:extLst>
          </p:cNvPr>
          <p:cNvSpPr txBox="1"/>
          <p:nvPr/>
        </p:nvSpPr>
        <p:spPr>
          <a:xfrm>
            <a:off x="550068" y="150019"/>
            <a:ext cx="5493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5. TOP PRODUCT CATEGORIES BY SALES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9D201-F08E-4A17-82D8-B4C2E1AD3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50" y="515951"/>
            <a:ext cx="8198769" cy="439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8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2E9C6-D037-47E8-99F6-5E13D5CE9688}"/>
              </a:ext>
            </a:extLst>
          </p:cNvPr>
          <p:cNvSpPr txBox="1"/>
          <p:nvPr/>
        </p:nvSpPr>
        <p:spPr>
          <a:xfrm>
            <a:off x="407193" y="162023"/>
            <a:ext cx="740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6. MOST HEAVILY PROMOTED PRODUCT CATEGORIES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993AF-F774-446E-976C-E7467111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695226"/>
            <a:ext cx="7350917" cy="415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50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2E9C6-D037-47E8-99F6-5E13D5CE9688}"/>
              </a:ext>
            </a:extLst>
          </p:cNvPr>
          <p:cNvSpPr txBox="1"/>
          <p:nvPr/>
        </p:nvSpPr>
        <p:spPr>
          <a:xfrm>
            <a:off x="407193" y="162023"/>
            <a:ext cx="740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7. SALES BY STATE (GEOGRAPHIC VIEW)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2B563-178D-458C-A3A9-95E6D4A96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" y="603002"/>
            <a:ext cx="7860355" cy="426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03040"/>
      </p:ext>
    </p:extLst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82</Words>
  <Application>Microsoft Office PowerPoint</Application>
  <PresentationFormat>On-screen Show (16:9)</PresentationFormat>
  <Paragraphs>22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Inter-Regular</vt:lpstr>
      <vt:lpstr>Arial</vt:lpstr>
      <vt:lpstr>Joan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use</dc:title>
  <dc:creator>Haider Ali</dc:creator>
  <cp:lastModifiedBy>Haider Ali</cp:lastModifiedBy>
  <cp:revision>66</cp:revision>
  <dcterms:modified xsi:type="dcterms:W3CDTF">2023-06-11T15:53:11Z</dcterms:modified>
</cp:coreProperties>
</file>